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  <p:embeddedFont>
      <p:font typeface="Montserrat Light" panose="00000400000000000000" pitchFamily="2" charset="0"/>
      <p:regular r:id="rId20"/>
      <p:italic r:id="rId21"/>
    </p:embeddedFont>
    <p:embeddedFont>
      <p:font typeface="Montserrat Ligh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22" autoAdjust="0"/>
  </p:normalViewPr>
  <p:slideViewPr>
    <p:cSldViewPr>
      <p:cViewPr varScale="1">
        <p:scale>
          <a:sx n="45" d="100"/>
          <a:sy n="45" d="100"/>
        </p:scale>
        <p:origin x="8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7CD391-C6BC-42AF-8CC8-DB3823E1CBD3}"/>
              </a:ext>
            </a:extLst>
          </p:cNvPr>
          <p:cNvSpPr txBox="1"/>
          <p:nvPr/>
        </p:nvSpPr>
        <p:spPr>
          <a:xfrm>
            <a:off x="308011" y="7309822"/>
            <a:ext cx="5136857" cy="2768130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000" spc="140" dirty="0">
                <a:solidFill>
                  <a:srgbClr val="231F20"/>
                </a:solidFill>
                <a:latin typeface="Montserrat Classic Bold" panose="020B0604020202020204" charset="0"/>
              </a:rPr>
              <a:t>INTEGRANTES:</a:t>
            </a:r>
            <a:endParaRPr lang="en-US" sz="1600" spc="140" dirty="0">
              <a:solidFill>
                <a:srgbClr val="231F20"/>
              </a:solidFill>
              <a:latin typeface="Montserrat Classic Bold" panose="020B0604020202020204" charset="0"/>
            </a:endParaRPr>
          </a:p>
          <a:p>
            <a:pPr>
              <a:lnSpc>
                <a:spcPts val="3661"/>
              </a:lnSpc>
            </a:pPr>
            <a:r>
              <a:rPr lang="es-ES" sz="1600" dirty="0">
                <a:latin typeface="Montserrat Classic" panose="020B0604020202020204" charset="0"/>
              </a:rPr>
              <a:t>        Benjamin Justo Atoche López 	U22101319 </a:t>
            </a:r>
          </a:p>
          <a:p>
            <a:pPr>
              <a:lnSpc>
                <a:spcPts val="3661"/>
              </a:lnSpc>
            </a:pPr>
            <a:r>
              <a:rPr lang="es-ES" sz="1600" dirty="0">
                <a:latin typeface="Montserrat Classic" panose="020B0604020202020204" charset="0"/>
              </a:rPr>
              <a:t>        Eduardo Leonardo Diaz </a:t>
            </a:r>
            <a:r>
              <a:rPr lang="es-ES" sz="1600" dirty="0" err="1">
                <a:latin typeface="Montserrat Classic" panose="020B0604020202020204" charset="0"/>
              </a:rPr>
              <a:t>Diaz</a:t>
            </a:r>
            <a:r>
              <a:rPr lang="es-ES" sz="1600" dirty="0">
                <a:latin typeface="Montserrat Classic" panose="020B0604020202020204" charset="0"/>
              </a:rPr>
              <a:t> 	U22241529 </a:t>
            </a:r>
          </a:p>
          <a:p>
            <a:pPr>
              <a:lnSpc>
                <a:spcPts val="3661"/>
              </a:lnSpc>
            </a:pPr>
            <a:r>
              <a:rPr lang="es-ES" sz="1600" dirty="0">
                <a:latin typeface="Montserrat Classic" panose="020B0604020202020204" charset="0"/>
              </a:rPr>
              <a:t>        Fabian </a:t>
            </a:r>
            <a:r>
              <a:rPr lang="es-ES" sz="1600" dirty="0" err="1">
                <a:latin typeface="Montserrat Classic" panose="020B0604020202020204" charset="0"/>
              </a:rPr>
              <a:t>Garcia</a:t>
            </a:r>
            <a:r>
              <a:rPr lang="es-ES" sz="1600" dirty="0">
                <a:latin typeface="Montserrat Classic" panose="020B0604020202020204" charset="0"/>
              </a:rPr>
              <a:t> Champi 		U21201692 </a:t>
            </a:r>
          </a:p>
          <a:p>
            <a:pPr>
              <a:lnSpc>
                <a:spcPts val="3661"/>
              </a:lnSpc>
            </a:pPr>
            <a:r>
              <a:rPr lang="es-ES" sz="1600" dirty="0">
                <a:latin typeface="Montserrat Classic" panose="020B0604020202020204" charset="0"/>
              </a:rPr>
              <a:t>        </a:t>
            </a:r>
            <a:r>
              <a:rPr lang="es-ES" sz="1600" dirty="0" err="1">
                <a:latin typeface="Montserrat Classic" panose="020B0604020202020204" charset="0"/>
              </a:rPr>
              <a:t>Jhon</a:t>
            </a:r>
            <a:r>
              <a:rPr lang="es-ES" sz="1600" dirty="0">
                <a:latin typeface="Montserrat Classic" panose="020B0604020202020204" charset="0"/>
              </a:rPr>
              <a:t> Alvarado Espejo 		U21309552 </a:t>
            </a:r>
          </a:p>
          <a:p>
            <a:pPr>
              <a:lnSpc>
                <a:spcPts val="3661"/>
              </a:lnSpc>
            </a:pPr>
            <a:r>
              <a:rPr lang="es-ES" sz="1600" dirty="0">
                <a:latin typeface="Montserrat Classic" panose="020B0604020202020204" charset="0"/>
              </a:rPr>
              <a:t>        </a:t>
            </a:r>
            <a:r>
              <a:rPr lang="es-ES" sz="1600" dirty="0" err="1">
                <a:latin typeface="Montserrat Classic" panose="020B0604020202020204" charset="0"/>
              </a:rPr>
              <a:t>Raul</a:t>
            </a:r>
            <a:r>
              <a:rPr lang="es-ES" sz="1600" dirty="0">
                <a:latin typeface="Montserrat Classic" panose="020B0604020202020204" charset="0"/>
              </a:rPr>
              <a:t> Salvador Pinedo Osco 	U21321082</a:t>
            </a:r>
            <a:endParaRPr lang="en-US" sz="1600" spc="140" dirty="0">
              <a:solidFill>
                <a:srgbClr val="231F20"/>
              </a:solidFill>
              <a:latin typeface="Montserrat Classic" panose="020B060402020202020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41321" y="4158624"/>
            <a:ext cx="9405358" cy="191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5"/>
              </a:lnSpc>
            </a:pPr>
            <a:r>
              <a:rPr lang="en-US" sz="11301" spc="158" dirty="0">
                <a:solidFill>
                  <a:srgbClr val="040506"/>
                </a:solidFill>
                <a:latin typeface="Archivo Black"/>
              </a:rPr>
              <a:t>IMPRO ATS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8152" y="2080902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IMPRO ATS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rgbClr val="040506"/>
                </a:solidFill>
                <a:latin typeface="Archivo Black"/>
              </a:rPr>
              <a:t>PROYECTO FINAL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</a:rPr>
              <a:t>PROYECTO FINAL – TALLER DE PROGRAMACION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857629" y="931164"/>
                    <a:pt x="1857629" y="931164"/>
                    <a:pt x="1857629" y="931164"/>
                  </a:cubicBez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Freeform 27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268696" y="2268196"/>
            <a:ext cx="2729913" cy="2729913"/>
          </a:xfrm>
          <a:custGeom>
            <a:avLst/>
            <a:gdLst/>
            <a:ahLst/>
            <a:cxnLst/>
            <a:rect l="l" t="t" r="r" b="b"/>
            <a:pathLst>
              <a:path w="2729913" h="2729913">
                <a:moveTo>
                  <a:pt x="0" y="0"/>
                </a:moveTo>
                <a:lnTo>
                  <a:pt x="2729913" y="0"/>
                </a:lnTo>
                <a:lnTo>
                  <a:pt x="2729913" y="2729913"/>
                </a:lnTo>
                <a:lnTo>
                  <a:pt x="0" y="27299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97217" y="933450"/>
            <a:ext cx="7820100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IMPLEMENTACION DEL SOFTWARE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</a:rPr>
              <a:t>IMPRO_ATS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1906" y="3884838"/>
            <a:ext cx="2246916" cy="3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Integración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906" y="4313510"/>
            <a:ext cx="2246916" cy="104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Incorporar el software "IMPRO_ATS" en la infraestructura de la empresa para gestionar ventas, inventario y empleados.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56687" y="3884838"/>
            <a:ext cx="2246916" cy="3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Automatización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56687" y="4313510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Agilizar procesos con el programa, como registrar ventas, generar informes y gestionar personal, mejorando la eficiencia operativa.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30802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97128" y="6833558"/>
            <a:ext cx="2759559" cy="3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Control de inventario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47821" y="7388536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Facilitar un seguimiento preciso del stock de productos, evitando pérdidas y garantizando disponibilidad para los clientes.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26021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56687" y="6837368"/>
            <a:ext cx="2246916" cy="3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Análisis de datos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056687" y="7388536"/>
            <a:ext cx="2246916" cy="104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Proporcionar informes y estadísticas sobre ventas, inventario y rendimiento para facilitar la toma de decisiones estratégicas.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730802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67595" y="6741141"/>
            <a:ext cx="2246916" cy="6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Seguridad y privacidad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67595" y="7610335"/>
            <a:ext cx="2246916" cy="104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Garantizar la protección de datos confidenciales mediante autenticación de usuarios y medidas de seguridad sólidas.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41711" y="5836309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>
              <a:solidFill>
                <a:srgbClr val="000000">
                  <a:alpha val="5882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92186" y="1593771"/>
            <a:ext cx="6419555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CONCLUSIONES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3807" y="3246106"/>
            <a:ext cx="8836312" cy="528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8"/>
              </a:lnSpc>
              <a:spcBef>
                <a:spcPct val="0"/>
              </a:spcBef>
            </a:pPr>
            <a:r>
              <a:rPr lang="en-US" sz="2390" spc="234">
                <a:solidFill>
                  <a:srgbClr val="231F20"/>
                </a:solidFill>
                <a:latin typeface="Montserrat Light"/>
              </a:rPr>
              <a:t>En conclusión, la implementación exitosa del software "IMPRO_ATS" ha significado un avance significativo en la gestión de minimarkets y tiendas de conveniencia. Los objetivos se han alcanzado satisfactoriamente, permitiendo una administración eficiente de ventas y empleados. La interfaz amigable y las medidas de seguridad garantizan la protección de datos confidenciales. La generación de informes ha proporcionado información valiosa para la toma de decisiones estratégicas. Con su estructura modular y potencial de mejora, "IMPRO_ATS" se posiciona como una herramienta sólida y escalable.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 dirty="0">
                <a:solidFill>
                  <a:srgbClr val="FFFFFF"/>
                </a:solidFill>
                <a:latin typeface="Archivo Black"/>
              </a:rPr>
              <a:t>CONTENIDO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 dirty="0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Introduccion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Problematica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 err="1">
                <a:solidFill>
                  <a:srgbClr val="231F20"/>
                </a:solidFill>
                <a:latin typeface="Montserrat Light"/>
              </a:rPr>
              <a:t>Objetivos</a:t>
            </a:r>
            <a:endParaRPr lang="en-US" sz="2524" spc="247" dirty="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776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Limitaciones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5402" y="8028765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Antecedentes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72597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Marco teorico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52950" y="8000190"/>
            <a:ext cx="3406027" cy="82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93" spc="234">
                <a:solidFill>
                  <a:srgbClr val="231F20"/>
                </a:solidFill>
                <a:latin typeface="Montserrat Light"/>
              </a:rPr>
              <a:t>Implementación del Software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94326" y="7148084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42776" y="8072597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2031" y="6625687"/>
            <a:ext cx="1828744" cy="1828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53577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259" y="4401034"/>
            <a:ext cx="7720803" cy="153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Programa Java para gestionar "IMPRO_ATS" (minimarkets) con interfaz amigable y sistema confiable. Enfoque orientado a objetos y mejora de aspectos técnicos y usabilidad.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8259" y="6755942"/>
            <a:ext cx="8312664" cy="153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Programa Java para mejorar la gestión en "IMPRO_ATS" (minimarkets) con interfaz amigable y sistema confiable. Enfoque orientado a objetos y consideración de aspectos técnicos y usabilidad.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1424" y="1304859"/>
            <a:ext cx="8087548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INTRODUCCION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528564"/>
            <a:ext cx="3086100" cy="507624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Eficiencia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528564"/>
            <a:ext cx="3086100" cy="507624"/>
            <a:chOff x="0" y="0"/>
            <a:chExt cx="812800" cy="133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Facilidad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528564"/>
            <a:ext cx="3086100" cy="507624"/>
            <a:chOff x="0" y="0"/>
            <a:chExt cx="812800" cy="133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Administración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528564"/>
            <a:ext cx="3086100" cy="507624"/>
            <a:chOff x="0" y="0"/>
            <a:chExt cx="812800" cy="1336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Experiencia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OBJETIVOS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40360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Alto rendimiento en la gestión de inventario, ventas y personal para mejorar la productividad y el funcionamiento del negocio.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45184" y="6250170"/>
            <a:ext cx="27221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Interfaz intuitiva y accesible para facilitar el uso y la adopción del programa IMPRO_ATS por empleados y administradores.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45609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Eficiente organización y seguimiento de datos relacionados con inventario, ventas y personal para tomar decisiones informadas y efectivas.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50433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Enfoque en mejorar la satisfacción y comodidad de los usuarios al interactuar con el programa, mejorando la retención de clientes.</a:t>
            </a:r>
          </a:p>
        </p:txBody>
      </p:sp>
      <p:sp>
        <p:nvSpPr>
          <p:cNvPr id="35" name="Freeform 35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766998" y="4165193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Restricción de recursos financieros y tiempo, podría afectar contratación de expertos y todas las funcionalidades deseadas.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2436241"/>
                    <a:pt x="1061593" y="2436241"/>
                    <a:pt x="1061593" y="2436241"/>
                  </a:cubicBez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cubicBezTo>
                    <a:pt x="0" y="2436241"/>
                    <a:pt x="0" y="243624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2453640"/>
                    <a:pt x="3811016" y="2453640"/>
                    <a:pt x="3811016" y="2453640"/>
                  </a:cubicBez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cubicBezTo>
                    <a:pt x="4872609" y="2453640"/>
                    <a:pt x="4872609" y="2453640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2437003"/>
                    <a:pt x="3811016" y="2437003"/>
                    <a:pt x="3811016" y="2437003"/>
                  </a:cubicBez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cubicBezTo>
                    <a:pt x="4872482" y="2437003"/>
                    <a:pt x="4872482" y="2437003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LIMITACIONES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806594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778019"/>
            <a:ext cx="6346855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Adaptación técnica del personal a IMPRO_ATS, requerirá capacitación y soporte adecuados para adopción efectiva.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94480" y="738270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7354133"/>
            <a:ext cx="6346855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Infraestructura actual puede necesitar actualizaciones, generando costos adicionales y posible interrupción en el minimarket.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55727" y="7409549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045" y="1988135"/>
            <a:ext cx="8616655" cy="315536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08006" y="2499940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ANTECEDENTES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5588" y="3516817"/>
            <a:ext cx="7357569" cy="136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Desarrollo creciente de sistemas de gestión para minimarkets, incluyendo POS, ERP y aplicaciones móviles. Uso extendido de Java en aplicaciones empresariales.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466432" y="8768144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7" y="0"/>
                </a:lnTo>
                <a:lnTo>
                  <a:pt x="1105277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Sistemas de Punto de Venta (POS)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42800" y="6467330"/>
            <a:ext cx="2629427" cy="11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Soluciones de Gestión Empresarial (ERP)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49773" y="5105400"/>
            <a:ext cx="2629427" cy="11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Aplicaciones Móviles para Gestión de Ventas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281455" y="7964977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042209" y="6702053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13303" y="4696725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514184" y="5095787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3988013" y="5094448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3873740" y="6100139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13659" y="4723062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6814541" y="5122124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9288369" y="5120785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9174096" y="6126475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2014016" y="4719491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2114897" y="5118553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4588726" y="5117214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2069511" y="5576917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1"/>
                </a:lnTo>
                <a:lnTo>
                  <a:pt x="0" y="112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67689" y="5715834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61056" y="5738599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4" y="0"/>
                </a:lnTo>
                <a:lnTo>
                  <a:pt x="995394" y="955578"/>
                </a:lnTo>
                <a:lnTo>
                  <a:pt x="0" y="955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887" y="5715834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18509" y="5715834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164243" y="5672701"/>
            <a:ext cx="926844" cy="1084604"/>
          </a:xfrm>
          <a:custGeom>
            <a:avLst/>
            <a:gdLst/>
            <a:ahLst/>
            <a:cxnLst/>
            <a:rect l="l" t="t" r="r" b="b"/>
            <a:pathLst>
              <a:path w="926844" h="108460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4041" y="8071816"/>
            <a:ext cx="2467998" cy="189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Herramienta de código abierto y multiplataforma para el desarrollo de aplicaciones Java, con interfaz intuitiva y funcionalidades avanzadas.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3303" y="7405657"/>
            <a:ext cx="2474051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IDE NetBeans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98092" y="3004004"/>
            <a:ext cx="2467998" cy="14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Uso de API de RENIEC y OpenWeatherMap para validar datos personales y obtener información climática en tiempo real.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92039" y="2303279"/>
            <a:ext cx="239760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API's Externas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24397" y="8071816"/>
            <a:ext cx="2467998" cy="165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Empleo de Barcode4j, Jfreechart, Itextpdf, Json-Simple, Jsoup, Mysql-Connector-J para mejorar funcionalidades y apariencia del programa.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3484" y="7493127"/>
            <a:ext cx="2288911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Librerías Java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98449" y="3004004"/>
            <a:ext cx="2467998" cy="165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Fundamentales para establecer comunicación con otros sistemas, como las API externas, optimizando la velocidad de respuesta.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39121" y="2303279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Sockets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27963" y="8098152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Implementación de MySQL para gestionar información del minimarket con eficiencia y seguridad.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20728" y="7493127"/>
            <a:ext cx="2467998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Base de Datos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95961" y="3004004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Creación de una interfaz de usuario intuitiva y atractiva con componentes gráficos personalizables.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172348" y="1949066"/>
            <a:ext cx="3086952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Interfaz Gráfica con Java Swing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7316" y="556758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MARCO TEORICO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70389" y="918606"/>
            <a:ext cx="7238899" cy="171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2"/>
              </a:lnSpc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DESCRIPCION </a:t>
            </a:r>
          </a:p>
          <a:p>
            <a:pPr marL="0" lvl="0" indent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DEL CODIGO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5027" y="3559527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El código del programa "IMPRO_ATS" enfoca la seguridad en el proceso de inicio de sesión, protegiendo datos sensibles.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>
              <a:solidFill>
                <a:srgbClr val="00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16248" y="5605901"/>
            <a:ext cx="4950833" cy="82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La pantalla principal brinda una interfaz intuitiva y funcional para gestionar ventas, inventario y empleados.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652275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La clase Proceso optimiza tareas mediante imágenes solicitadas, mejorando la experiencia del usuario y el rendimiento general.</a:t>
            </a:r>
          </a:p>
        </p:txBody>
      </p:sp>
      <p:sp>
        <p:nvSpPr>
          <p:cNvPr id="29" name="Freeform 29"/>
          <p:cNvSpPr/>
          <p:nvPr/>
        </p:nvSpPr>
        <p:spPr>
          <a:xfrm>
            <a:off x="8316248" y="3584336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55450" y="7714715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36363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084127" y="5281810"/>
            <a:ext cx="2055497" cy="205549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2001" r="-1444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844166" y="4031724"/>
            <a:ext cx="4595005" cy="3573491"/>
            <a:chOff x="0" y="0"/>
            <a:chExt cx="1210207" cy="9411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363636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086172" y="5281810"/>
            <a:ext cx="2055497" cy="20554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6760" r="-75885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363636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2195527" y="5281810"/>
            <a:ext cx="2055497" cy="2055497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2420" r="-82867" b="-24174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4691953" y="1640882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MODULOS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57122" y="2671715"/>
            <a:ext cx="11150919" cy="103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</a:rPr>
              <a:t>El código del programa "IMPRO_ATS" se enfoca en seguridad, funcionalidad y facilidad de uso. Aspectos clave incluyen el proceso de login y la pantalla principal con módulos esenciales como ventas, empleados e inventario.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11520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LOGIN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55250" y="5319361"/>
            <a:ext cx="1975728" cy="196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</a:rPr>
              <a:t>Núcleo central de "IMPRO_ATS", con módulos para gestión del minimarket y transacciones, facilitando el control integral de la empresa.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211520" y="4684366"/>
            <a:ext cx="2745392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</a:rPr>
              <a:t>Generales-Login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16212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PRINCIPAL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59943" y="5319361"/>
            <a:ext cx="1975728" cy="196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16212" y="4684366"/>
            <a:ext cx="2745392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</a:rPr>
              <a:t>Vistas- Principal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425567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VENTAS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369298" y="5319361"/>
            <a:ext cx="1975728" cy="239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</a:rPr>
              <a:t>Módulo clave para registrar y gestionar transacciones del minimarket. Los empleados realizan ventas, generan comprobantes y optimizan la atención al cliente.</a:t>
            </a:r>
          </a:p>
          <a:p>
            <a:pPr>
              <a:lnSpc>
                <a:spcPts val="1773"/>
              </a:lnSpc>
            </a:pPr>
            <a:endParaRPr lang="en-US" sz="1285" spc="125">
              <a:solidFill>
                <a:srgbClr val="000000"/>
              </a:solidFill>
              <a:latin typeface="Montserrat Light"/>
            </a:endParaRPr>
          </a:p>
          <a:p>
            <a:pPr>
              <a:lnSpc>
                <a:spcPts val="1773"/>
              </a:lnSpc>
            </a:pPr>
            <a:endParaRPr lang="en-US" sz="1285" spc="125">
              <a:solidFill>
                <a:srgbClr val="000000"/>
              </a:solidFill>
              <a:latin typeface="Montserrat Light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425567" y="4684366"/>
            <a:ext cx="2745392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</a:rPr>
              <a:t>Modulos - Ventas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854</Words>
  <Application>Microsoft Office PowerPoint</Application>
  <PresentationFormat>Personalizado</PresentationFormat>
  <Paragraphs>99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Montserrat Classic</vt:lpstr>
      <vt:lpstr>Arial</vt:lpstr>
      <vt:lpstr>Montserrat Light</vt:lpstr>
      <vt:lpstr>Montserrat Light Bold</vt:lpstr>
      <vt:lpstr>Montserrat Classic Bold</vt:lpstr>
      <vt:lpstr>Calibri</vt:lpstr>
      <vt:lpstr>Archivo Black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Benjamin Atoche López</cp:lastModifiedBy>
  <cp:revision>3</cp:revision>
  <dcterms:created xsi:type="dcterms:W3CDTF">2006-08-16T00:00:00Z</dcterms:created>
  <dcterms:modified xsi:type="dcterms:W3CDTF">2023-07-25T07:50:19Z</dcterms:modified>
  <dc:identifier>DAFpnpfdNdI</dc:identifier>
</cp:coreProperties>
</file>